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8953500" cy="7505700"/>
  <p:notesSz cx="6858000" cy="9144000"/>
  <p:embeddedFontLst>
    <p:embeddedFont>
      <p:font typeface="Zuume Rough Bold" charset="1" panose="00000800000000000000"/>
      <p:regular r:id="rId7"/>
    </p:embeddedFont>
    <p:embeddedFont>
      <p:font typeface="Archivo Black" charset="1" panose="020B0A03020202020B04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938000" cy="10007600"/>
            </a:xfrm>
            <a:custGeom>
              <a:avLst/>
              <a:gdLst/>
              <a:ahLst/>
              <a:cxnLst/>
              <a:rect r="r" b="b" t="t" l="l"/>
              <a:pathLst>
                <a:path h="10007600" w="11938000">
                  <a:moveTo>
                    <a:pt x="0" y="0"/>
                  </a:moveTo>
                  <a:lnTo>
                    <a:pt x="11938000" y="0"/>
                  </a:lnTo>
                  <a:lnTo>
                    <a:pt x="11938000" y="10007600"/>
                  </a:lnTo>
                  <a:lnTo>
                    <a:pt x="0" y="10007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41187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4" id="4"/>
            <p:cNvSpPr/>
            <p:nvPr/>
          </p:nvSpPr>
          <p:spPr>
            <a:xfrm flipH="true" flipV="false" rot="-10800000">
              <a:off x="3627" y="0"/>
              <a:ext cx="3076139" cy="1261217"/>
            </a:xfrm>
            <a:custGeom>
              <a:avLst/>
              <a:gdLst/>
              <a:ahLst/>
              <a:cxnLst/>
              <a:rect r="r" b="b" t="t" l="l"/>
              <a:pathLst>
                <a:path h="1261217" w="3076139">
                  <a:moveTo>
                    <a:pt x="3076139" y="0"/>
                  </a:moveTo>
                  <a:lnTo>
                    <a:pt x="0" y="0"/>
                  </a:lnTo>
                  <a:lnTo>
                    <a:pt x="0" y="1261217"/>
                  </a:lnTo>
                  <a:lnTo>
                    <a:pt x="3076139" y="1261217"/>
                  </a:lnTo>
                  <a:lnTo>
                    <a:pt x="3076139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3933541" y="8529321"/>
              <a:ext cx="4070919" cy="1219958"/>
            </a:xfrm>
            <a:custGeom>
              <a:avLst/>
              <a:gdLst/>
              <a:ahLst/>
              <a:cxnLst/>
              <a:rect r="r" b="b" t="t" l="l"/>
              <a:pathLst>
                <a:path h="1219958" w="4070919">
                  <a:moveTo>
                    <a:pt x="0" y="0"/>
                  </a:moveTo>
                  <a:lnTo>
                    <a:pt x="4070918" y="0"/>
                  </a:lnTo>
                  <a:lnTo>
                    <a:pt x="4070918" y="1219958"/>
                  </a:lnTo>
                  <a:lnTo>
                    <a:pt x="0" y="1219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true" flipV="false" rot="0">
              <a:off x="8861861" y="8746383"/>
              <a:ext cx="3076139" cy="1261217"/>
            </a:xfrm>
            <a:custGeom>
              <a:avLst/>
              <a:gdLst/>
              <a:ahLst/>
              <a:cxnLst/>
              <a:rect r="r" b="b" t="t" l="l"/>
              <a:pathLst>
                <a:path h="1261217" w="3076139">
                  <a:moveTo>
                    <a:pt x="3076139" y="0"/>
                  </a:moveTo>
                  <a:lnTo>
                    <a:pt x="0" y="0"/>
                  </a:lnTo>
                  <a:lnTo>
                    <a:pt x="0" y="1261217"/>
                  </a:lnTo>
                  <a:lnTo>
                    <a:pt x="3076139" y="1261217"/>
                  </a:lnTo>
                  <a:lnTo>
                    <a:pt x="3076139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750570" y="574886"/>
            <a:ext cx="7452360" cy="108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9D0027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Attend our presentation...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258267" y="1596367"/>
            <a:ext cx="6436965" cy="128739"/>
          </a:xfrm>
          <a:custGeom>
            <a:avLst/>
            <a:gdLst/>
            <a:ahLst/>
            <a:cxnLst/>
            <a:rect r="r" b="b" t="t" l="l"/>
            <a:pathLst>
              <a:path h="128739" w="6436965">
                <a:moveTo>
                  <a:pt x="0" y="0"/>
                </a:moveTo>
                <a:lnTo>
                  <a:pt x="6436966" y="0"/>
                </a:lnTo>
                <a:lnTo>
                  <a:pt x="6436966" y="128739"/>
                </a:lnTo>
                <a:lnTo>
                  <a:pt x="0" y="1287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392935" y="3047505"/>
            <a:ext cx="2073461" cy="2412755"/>
            <a:chOff x="0" y="0"/>
            <a:chExt cx="6985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98500" cy="812800"/>
            </a:xfrm>
            <a:custGeom>
              <a:avLst/>
              <a:gdLst/>
              <a:ahLst/>
              <a:cxnLst/>
              <a:rect r="r" b="b" t="t" l="l"/>
              <a:pathLst>
                <a:path h="812800" w="6985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7"/>
              <a:stretch>
                <a:fillRect l="-99298" t="0" r="-99298" b="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258267" y="5612660"/>
            <a:ext cx="2342796" cy="6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10"/>
              </a:lnSpc>
            </a:pPr>
            <a:r>
              <a:rPr lang="en-US" sz="1400">
                <a:solidFill>
                  <a:srgbClr val="232122"/>
                </a:solidFill>
                <a:latin typeface="Archivo Black"/>
                <a:ea typeface="Archivo Black"/>
                <a:cs typeface="Archivo Black"/>
                <a:sym typeface="Archivo Black"/>
              </a:rPr>
              <a:t>Presenter Name,</a:t>
            </a:r>
          </a:p>
          <a:p>
            <a:pPr algn="ctr">
              <a:lnSpc>
                <a:spcPts val="1610"/>
              </a:lnSpc>
            </a:pPr>
            <a:r>
              <a:rPr lang="en-US" sz="1400">
                <a:solidFill>
                  <a:srgbClr val="232122"/>
                </a:solidFill>
                <a:latin typeface="Archivo Black"/>
                <a:ea typeface="Archivo Black"/>
                <a:cs typeface="Archivo Black"/>
                <a:sym typeface="Archivo Black"/>
              </a:rPr>
              <a:t>Title,</a:t>
            </a:r>
          </a:p>
          <a:p>
            <a:pPr algn="ctr">
              <a:lnSpc>
                <a:spcPts val="1610"/>
              </a:lnSpc>
            </a:pPr>
            <a:r>
              <a:rPr lang="en-US" sz="1400">
                <a:solidFill>
                  <a:srgbClr val="232122"/>
                </a:solidFill>
                <a:latin typeface="Archivo Black"/>
                <a:ea typeface="Archivo Black"/>
                <a:cs typeface="Archivo Black"/>
                <a:sym typeface="Archivo Black"/>
              </a:rPr>
              <a:t>Organization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50570" y="1816875"/>
            <a:ext cx="7452360" cy="1097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9D0027"/>
                </a:solidFill>
                <a:latin typeface="Archivo Black"/>
                <a:ea typeface="Archivo Black"/>
                <a:cs typeface="Archivo Black"/>
                <a:sym typeface="Archivo Black"/>
              </a:rPr>
              <a:t>PRESENTATION TITLE: PRESENTATION TITLE</a:t>
            </a:r>
          </a:p>
          <a:p>
            <a:pPr algn="ctr">
              <a:lnSpc>
                <a:spcPts val="1260"/>
              </a:lnSpc>
            </a:pP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232122"/>
                </a:solidFill>
                <a:latin typeface="Archivo Black"/>
                <a:ea typeface="Archivo Black"/>
                <a:cs typeface="Archivo Black"/>
                <a:sym typeface="Archivo Black"/>
              </a:rPr>
              <a:t>Date </a:t>
            </a:r>
            <a:r>
              <a:rPr lang="en-US" sz="1800">
                <a:solidFill>
                  <a:srgbClr val="9D0027"/>
                </a:solidFill>
                <a:latin typeface="Archivo Black"/>
                <a:ea typeface="Archivo Black"/>
                <a:cs typeface="Archivo Black"/>
                <a:sym typeface="Archivo Black"/>
              </a:rPr>
              <a:t>|</a:t>
            </a:r>
            <a:r>
              <a:rPr lang="en-US" sz="1800">
                <a:solidFill>
                  <a:srgbClr val="232122"/>
                </a:solidFill>
                <a:latin typeface="Archivo Black"/>
                <a:ea typeface="Archivo Black"/>
                <a:cs typeface="Archivo Black"/>
                <a:sym typeface="Archivo Black"/>
              </a:rPr>
              <a:t> Time </a:t>
            </a:r>
            <a:r>
              <a:rPr lang="en-US" sz="1800">
                <a:solidFill>
                  <a:srgbClr val="9D0027"/>
                </a:solidFill>
                <a:latin typeface="Archivo Black"/>
                <a:ea typeface="Archivo Black"/>
                <a:cs typeface="Archivo Black"/>
                <a:sym typeface="Archivo Black"/>
              </a:rPr>
              <a:t>|</a:t>
            </a:r>
            <a:r>
              <a:rPr lang="en-US" sz="1800">
                <a:solidFill>
                  <a:srgbClr val="232122"/>
                </a:solidFill>
                <a:latin typeface="Archivo Black"/>
                <a:ea typeface="Archivo Black"/>
                <a:cs typeface="Archivo Black"/>
                <a:sym typeface="Archivo Black"/>
              </a:rPr>
              <a:t> Room,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32122"/>
                </a:solidFill>
                <a:latin typeface="Archivo Black"/>
                <a:ea typeface="Archivo Black"/>
                <a:cs typeface="Archivo Black"/>
                <a:sym typeface="Archivo Black"/>
              </a:rPr>
              <a:t>Columbus Hilton at Easton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352436" y="5612660"/>
            <a:ext cx="2342796" cy="6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10"/>
              </a:lnSpc>
            </a:pPr>
            <a:r>
              <a:rPr lang="en-US" sz="1400">
                <a:solidFill>
                  <a:srgbClr val="232122"/>
                </a:solidFill>
                <a:latin typeface="Archivo Black"/>
                <a:ea typeface="Archivo Black"/>
                <a:cs typeface="Archivo Black"/>
                <a:sym typeface="Archivo Black"/>
              </a:rPr>
              <a:t>Presenter Name,</a:t>
            </a:r>
          </a:p>
          <a:p>
            <a:pPr algn="ctr">
              <a:lnSpc>
                <a:spcPts val="1610"/>
              </a:lnSpc>
            </a:pPr>
            <a:r>
              <a:rPr lang="en-US" sz="1400">
                <a:solidFill>
                  <a:srgbClr val="232122"/>
                </a:solidFill>
                <a:latin typeface="Archivo Black"/>
                <a:ea typeface="Archivo Black"/>
                <a:cs typeface="Archivo Black"/>
                <a:sym typeface="Archivo Black"/>
              </a:rPr>
              <a:t>Title,</a:t>
            </a:r>
          </a:p>
          <a:p>
            <a:pPr algn="ctr">
              <a:lnSpc>
                <a:spcPts val="1610"/>
              </a:lnSpc>
            </a:pPr>
            <a:r>
              <a:rPr lang="en-US" sz="1400">
                <a:solidFill>
                  <a:srgbClr val="232122"/>
                </a:solidFill>
                <a:latin typeface="Archivo Black"/>
                <a:ea typeface="Archivo Black"/>
                <a:cs typeface="Archivo Black"/>
                <a:sym typeface="Archivo Black"/>
              </a:rPr>
              <a:t>Organization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5487104" y="3077103"/>
            <a:ext cx="2073461" cy="2412755"/>
            <a:chOff x="0" y="0"/>
            <a:chExt cx="6985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98500" cy="812800"/>
            </a:xfrm>
            <a:custGeom>
              <a:avLst/>
              <a:gdLst/>
              <a:ahLst/>
              <a:cxnLst/>
              <a:rect r="r" b="b" t="t" l="l"/>
              <a:pathLst>
                <a:path h="812800" w="6985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7"/>
              <a:stretch>
                <a:fillRect l="-99298" t="0" r="-99298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DAHJwvoMTIE</dc:identifier>
  <dcterms:modified xsi:type="dcterms:W3CDTF">2011-08-01T06:04:30Z</dcterms:modified>
  <cp:revision>1</cp:revision>
  <dc:title>2026 LAO Conference Social Media Graphic</dc:title>
</cp:coreProperties>
</file>